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267" r:id="rId4"/>
    <p:sldId id="261" r:id="rId5"/>
    <p:sldId id="262" r:id="rId6"/>
    <p:sldId id="268" r:id="rId7"/>
    <p:sldId id="269" r:id="rId8"/>
    <p:sldId id="263" r:id="rId9"/>
    <p:sldId id="264" r:id="rId10"/>
    <p:sldId id="279" r:id="rId11"/>
    <p:sldId id="272" r:id="rId12"/>
    <p:sldId id="273" r:id="rId13"/>
    <p:sldId id="280" r:id="rId14"/>
    <p:sldId id="274" r:id="rId15"/>
    <p:sldId id="275" r:id="rId16"/>
    <p:sldId id="277" r:id="rId17"/>
    <p:sldId id="276" r:id="rId18"/>
    <p:sldId id="271" r:id="rId19"/>
    <p:sldId id="270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DECAB-4E13-412A-A657-E20AF5066CC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D1825-E43A-4203-BB1E-EF96D21A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91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66FD4-6FC3-4242-99AF-D480A1F8FDE3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CA2F9-2478-45EA-8BEC-3D1D57B5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4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C13F36B-D0DF-43BA-B480-9E2B4D9AF2E2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National Federation of the Blind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6400800"/>
            <a:ext cx="334376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5542-7160-4D6F-87EC-0CEF08FD87FB}" type="datetime1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22E6-0729-4FFD-8808-1A620C97EDA4}" type="datetime1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6400800"/>
            <a:ext cx="334376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6A0614A-B186-4425-8A73-A50122E8E3AF}" type="datetime1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325B-2183-467B-AE85-7DE8A4B9C95E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97B-DC02-4759-9DCC-CCB1F0E7E056}" type="datetime1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6F99-3B90-496E-9971-DC9A429778CE}" type="datetime1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C3F1-1667-4052-870A-9FC092D384C7}" type="datetime1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CB2C-26F4-4EBC-8680-FF6180D5575A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4013-DE44-41A3-9038-410338DFC513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B2591E-5E90-4176-9FD7-95453E6AE8A5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73BF65-CE61-429B-8E8D-BED2E9968D2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6400800"/>
            <a:ext cx="33437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cvangerven@nfb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3D Printing and 3D Creation for Tactile 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Clara Van </a:t>
            </a:r>
            <a:r>
              <a:rPr lang="en-US" dirty="0" err="1" smtClean="0"/>
              <a:t>Gerven</a:t>
            </a:r>
            <a:endParaRPr lang="en-US" dirty="0" smtClean="0"/>
          </a:p>
          <a:p>
            <a:r>
              <a:rPr lang="en-US" dirty="0" smtClean="0"/>
              <a:t>National Federation of the Blind, Jernigan Institute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F54F-1E59-4813-A1FF-68CBDBD8A9FA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Makerbot</a:t>
            </a:r>
            <a:r>
              <a:rPr lang="en-US" dirty="0" smtClean="0"/>
              <a:t> Replicator specs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97B-DC02-4759-9DCC-CCB1F0E7E056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25.2 </a:t>
            </a:r>
            <a:r>
              <a:rPr lang="pl-PL" dirty="0"/>
              <a:t>L x 19.9 W x 15.0 H </a:t>
            </a:r>
            <a:r>
              <a:rPr lang="pl-PL" dirty="0" smtClean="0"/>
              <a:t>cm</a:t>
            </a:r>
            <a:r>
              <a:rPr lang="en-US" dirty="0" smtClean="0"/>
              <a:t> or </a:t>
            </a:r>
            <a:r>
              <a:rPr lang="pl-PL" dirty="0" smtClean="0"/>
              <a:t>9.9 </a:t>
            </a:r>
            <a:r>
              <a:rPr lang="pl-PL" dirty="0"/>
              <a:t>x 7.8 x 5.9 </a:t>
            </a:r>
            <a:r>
              <a:rPr lang="pl-PL" dirty="0" smtClean="0"/>
              <a:t>in</a:t>
            </a:r>
            <a:endParaRPr lang="en-US" dirty="0" smtClean="0"/>
          </a:p>
          <a:p>
            <a:r>
              <a:rPr lang="en-US" dirty="0"/>
              <a:t>PLA (new model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Additive</a:t>
            </a:r>
            <a:endParaRPr lang="en-US" dirty="0"/>
          </a:p>
          <a:p>
            <a:r>
              <a:rPr lang="en-US" dirty="0" smtClean="0"/>
              <a:t>$2,899</a:t>
            </a:r>
            <a:endParaRPr lang="en-US" dirty="0" smtClean="0"/>
          </a:p>
          <a:p>
            <a:r>
              <a:rPr lang="en-US" dirty="0" smtClean="0"/>
              <a:t>100 micron </a:t>
            </a:r>
            <a:r>
              <a:rPr lang="en-US" dirty="0" smtClean="0"/>
              <a:t>resolution</a:t>
            </a:r>
          </a:p>
          <a:p>
            <a:r>
              <a:rPr lang="en-US" dirty="0" smtClean="0"/>
              <a:t>1 extruder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765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cents: </a:t>
            </a:r>
            <a:r>
              <a:rPr lang="en-US" dirty="0" err="1" smtClean="0"/>
              <a:t>Makerbot</a:t>
            </a:r>
            <a:r>
              <a:rPr lang="en-US" dirty="0" smtClean="0"/>
              <a:t> Replicator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WIN!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LOSE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11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Very tinkerer-friendly</a:t>
            </a:r>
          </a:p>
          <a:p>
            <a:r>
              <a:rPr lang="en-US" dirty="0" smtClean="0"/>
              <a:t>Good tech support</a:t>
            </a:r>
          </a:p>
          <a:p>
            <a:r>
              <a:rPr lang="en-US" dirty="0" smtClean="0"/>
              <a:t>Decent maintenance instructions</a:t>
            </a:r>
          </a:p>
          <a:p>
            <a:r>
              <a:rPr lang="en-US" dirty="0" smtClean="0"/>
              <a:t>Active user community</a:t>
            </a:r>
          </a:p>
          <a:p>
            <a:r>
              <a:rPr lang="en-US" dirty="0" smtClean="0"/>
              <a:t>Print from </a:t>
            </a:r>
            <a:r>
              <a:rPr lang="en-US" dirty="0" smtClean="0"/>
              <a:t>USB, network</a:t>
            </a:r>
            <a:r>
              <a:rPr lang="en-US" dirty="0" smtClean="0"/>
              <a:t> or computer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Very much in need of tinkering</a:t>
            </a:r>
          </a:p>
          <a:p>
            <a:r>
              <a:rPr lang="en-US" dirty="0" smtClean="0"/>
              <a:t>Email only tech support (and not fast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design software</a:t>
            </a:r>
            <a:endParaRPr lang="en-US" dirty="0" smtClean="0"/>
          </a:p>
        </p:txBody>
      </p:sp>
      <p:pic>
        <p:nvPicPr>
          <p:cNvPr id="1026" name="Picture 2" descr="Makerbot Replicator 3D printer with a printed rabbit on the plat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82221"/>
            <a:ext cx="23812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260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cents: </a:t>
            </a:r>
            <a:r>
              <a:rPr lang="en-US" dirty="0" err="1" smtClean="0"/>
              <a:t>Tinkercad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WIN!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LOSE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97B-DC02-4759-9DCC-CCB1F0E7E056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Free</a:t>
            </a:r>
          </a:p>
          <a:p>
            <a:r>
              <a:rPr lang="en-US" dirty="0" smtClean="0"/>
              <a:t>Easy to learn</a:t>
            </a:r>
          </a:p>
          <a:p>
            <a:r>
              <a:rPr lang="en-US" dirty="0" smtClean="0"/>
              <a:t>Great tutorials</a:t>
            </a:r>
          </a:p>
          <a:p>
            <a:r>
              <a:rPr lang="en-US" dirty="0" smtClean="0"/>
              <a:t>Easy export and import of </a:t>
            </a:r>
            <a:r>
              <a:rPr lang="en-US" dirty="0" err="1" smtClean="0"/>
              <a:t>stls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Limited functionality</a:t>
            </a:r>
          </a:p>
          <a:p>
            <a:r>
              <a:rPr lang="en-US" dirty="0" smtClean="0"/>
              <a:t>Online only</a:t>
            </a:r>
          </a:p>
          <a:p>
            <a:r>
              <a:rPr lang="en-US" dirty="0" smtClean="0"/>
              <a:t>Occasional outages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4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CubeX</a:t>
            </a:r>
            <a:r>
              <a:rPr lang="en-US" dirty="0" smtClean="0"/>
              <a:t> specs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97B-DC02-4759-9DCC-CCB1F0E7E056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13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10.8</a:t>
            </a:r>
            <a:r>
              <a:rPr lang="en-US" dirty="0"/>
              <a:t>" x 10.45" x 9.5" or 275mm x 265mm x </a:t>
            </a:r>
            <a:r>
              <a:rPr lang="en-US" dirty="0" smtClean="0"/>
              <a:t>240mm</a:t>
            </a:r>
          </a:p>
          <a:p>
            <a:r>
              <a:rPr lang="en-US" dirty="0"/>
              <a:t>ABS or </a:t>
            </a:r>
            <a:r>
              <a:rPr lang="en-US" dirty="0" smtClean="0"/>
              <a:t>PLA</a:t>
            </a:r>
          </a:p>
          <a:p>
            <a:r>
              <a:rPr lang="en-US" dirty="0" smtClean="0"/>
              <a:t>Additive </a:t>
            </a:r>
          </a:p>
          <a:p>
            <a:r>
              <a:rPr lang="en-US" dirty="0" smtClean="0"/>
              <a:t>$2,499-$3,999</a:t>
            </a:r>
            <a:endParaRPr lang="en-US" dirty="0"/>
          </a:p>
          <a:p>
            <a:r>
              <a:rPr lang="en-US" dirty="0"/>
              <a:t>1 to 3 </a:t>
            </a:r>
            <a:r>
              <a:rPr lang="en-US" dirty="0" smtClean="0"/>
              <a:t>extruders</a:t>
            </a:r>
          </a:p>
          <a:p>
            <a:r>
              <a:rPr lang="en-US" dirty="0" smtClean="0"/>
              <a:t>100 micron resolution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50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cents: </a:t>
            </a:r>
            <a:r>
              <a:rPr lang="en-US" dirty="0" err="1" smtClean="0"/>
              <a:t>CubeX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LOSE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97B-DC02-4759-9DCC-CCB1F0E7E056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 more polished product</a:t>
            </a:r>
          </a:p>
          <a:p>
            <a:r>
              <a:rPr lang="en-US" dirty="0" smtClean="0"/>
              <a:t>Phone tech support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Custom filament cartridges</a:t>
            </a:r>
          </a:p>
          <a:p>
            <a:r>
              <a:rPr lang="en-US" dirty="0" smtClean="0"/>
              <a:t>Custom platform glue</a:t>
            </a:r>
          </a:p>
          <a:p>
            <a:r>
              <a:rPr lang="en-US" dirty="0" smtClean="0"/>
              <a:t>No printing from computer, only USB</a:t>
            </a:r>
          </a:p>
          <a:p>
            <a:r>
              <a:rPr lang="en-US" dirty="0" smtClean="0"/>
              <a:t>Slow</a:t>
            </a:r>
          </a:p>
          <a:p>
            <a:endParaRPr lang="en-US" dirty="0"/>
          </a:p>
        </p:txBody>
      </p:sp>
      <p:pic>
        <p:nvPicPr>
          <p:cNvPr id="2050" name="Picture 2" descr="Cubex Duo 3D printer with a printed basketball on the platfor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58" r="26318"/>
          <a:stretch/>
        </p:blipFill>
        <p:spPr bwMode="auto">
          <a:xfrm>
            <a:off x="609600" y="3581400"/>
            <a:ext cx="274320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99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cents: </a:t>
            </a:r>
            <a:r>
              <a:rPr lang="en-US" dirty="0" err="1" smtClean="0"/>
              <a:t>Cubify</a:t>
            </a:r>
            <a:r>
              <a:rPr lang="en-US" dirty="0" smtClean="0"/>
              <a:t> Invent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WIN!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LOSE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97B-DC02-4759-9DCC-CCB1F0E7E056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15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Included with purchase</a:t>
            </a:r>
          </a:p>
          <a:p>
            <a:r>
              <a:rPr lang="en-US" dirty="0" smtClean="0"/>
              <a:t>Extensive tutorials</a:t>
            </a:r>
          </a:p>
          <a:p>
            <a:r>
              <a:rPr lang="en-US" dirty="0" smtClean="0"/>
              <a:t>Better combination of powerful and user friendly than free options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Less than intuitive in places</a:t>
            </a:r>
          </a:p>
          <a:p>
            <a:r>
              <a:rPr lang="en-US" dirty="0" smtClean="0"/>
              <a:t>Print from USB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11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cents: </a:t>
            </a:r>
            <a:r>
              <a:rPr lang="en-US" dirty="0" err="1" smtClean="0"/>
              <a:t>Netfabb</a:t>
            </a:r>
            <a:r>
              <a:rPr lang="en-US" dirty="0" smtClean="0"/>
              <a:t> (free version)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LOSE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97B-DC02-4759-9DCC-CCB1F0E7E056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Free</a:t>
            </a:r>
          </a:p>
          <a:p>
            <a:r>
              <a:rPr lang="en-US" dirty="0" smtClean="0"/>
              <a:t>Fabulous fix for bad </a:t>
            </a:r>
            <a:r>
              <a:rPr lang="en-US" dirty="0" err="1" smtClean="0"/>
              <a:t>stl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Easy to use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Limited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14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cents: 3Doodler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LOSE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97B-DC02-4759-9DCC-CCB1F0E7E056}" type="datetime1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Inexpensive ($99)</a:t>
            </a:r>
            <a:endParaRPr lang="en-US" dirty="0" smtClean="0"/>
          </a:p>
          <a:p>
            <a:r>
              <a:rPr lang="en-US" dirty="0" smtClean="0"/>
              <a:t>Minimal learning curve</a:t>
            </a:r>
          </a:p>
          <a:p>
            <a:r>
              <a:rPr lang="en-US" dirty="0" smtClean="0"/>
              <a:t>Can draw spatially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Hard to draw</a:t>
            </a:r>
          </a:p>
          <a:p>
            <a:r>
              <a:rPr lang="en-US" dirty="0" smtClean="0"/>
              <a:t>Goes through filament quickly</a:t>
            </a:r>
          </a:p>
          <a:p>
            <a:r>
              <a:rPr lang="en-US" dirty="0" smtClean="0"/>
              <a:t>Custom filament is </a:t>
            </a:r>
            <a:r>
              <a:rPr lang="en-US" dirty="0" smtClean="0"/>
              <a:t>expensive ($9.99)</a:t>
            </a:r>
          </a:p>
          <a:p>
            <a:r>
              <a:rPr lang="en-US" dirty="0" smtClean="0"/>
              <a:t>Spatial graphics are fragile, flat ones hard to read</a:t>
            </a:r>
            <a:endParaRPr lang="en-US" dirty="0"/>
          </a:p>
        </p:txBody>
      </p:sp>
      <p:pic>
        <p:nvPicPr>
          <p:cNvPr id="1026" name="Picture 2" descr="3Doodler graphics shown - the Eiffel tower and a biped dinosa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05237"/>
            <a:ext cx="325755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362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context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Braille to models</a:t>
            </a:r>
          </a:p>
          <a:p>
            <a:pPr lvl="1"/>
            <a:r>
              <a:rPr lang="en-US" dirty="0" smtClean="0"/>
              <a:t>Braille </a:t>
            </a:r>
            <a:r>
              <a:rPr lang="en-US" dirty="0" err="1" smtClean="0"/>
              <a:t>customizables</a:t>
            </a:r>
            <a:endParaRPr lang="en-US" dirty="0" smtClean="0"/>
          </a:p>
          <a:p>
            <a:pPr lvl="1"/>
            <a:r>
              <a:rPr lang="en-US" dirty="0" err="1" smtClean="0"/>
              <a:t>OpenSCAD</a:t>
            </a:r>
            <a:r>
              <a:rPr lang="en-US" dirty="0" smtClean="0"/>
              <a:t> </a:t>
            </a:r>
            <a:r>
              <a:rPr lang="en-US" dirty="0" smtClean="0"/>
              <a:t>script</a:t>
            </a:r>
          </a:p>
          <a:p>
            <a:pPr lvl="2"/>
            <a:r>
              <a:rPr lang="en-US" dirty="0" smtClean="0"/>
              <a:t>Does mean you have to learn </a:t>
            </a:r>
            <a:r>
              <a:rPr lang="en-US" dirty="0" err="1" smtClean="0"/>
              <a:t>OpenSCAD</a:t>
            </a:r>
            <a:endParaRPr lang="en-US" dirty="0" smtClean="0"/>
          </a:p>
          <a:p>
            <a:r>
              <a:rPr lang="en-US" dirty="0" smtClean="0"/>
              <a:t>Add audio</a:t>
            </a:r>
          </a:p>
          <a:p>
            <a:pPr lvl="1"/>
            <a:r>
              <a:rPr lang="en-US" dirty="0" smtClean="0"/>
              <a:t>Pen Friend</a:t>
            </a:r>
          </a:p>
          <a:p>
            <a:pPr lvl="1"/>
            <a:r>
              <a:rPr lang="en-US" dirty="0" smtClean="0"/>
              <a:t>Barcode reader</a:t>
            </a:r>
          </a:p>
          <a:p>
            <a:pPr lvl="1"/>
            <a:r>
              <a:rPr lang="en-US" dirty="0" smtClean="0"/>
              <a:t>Tap memo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Add other</a:t>
            </a:r>
          </a:p>
          <a:p>
            <a:pPr lvl="1"/>
            <a:r>
              <a:rPr lang="en-US" dirty="0" smtClean="0"/>
              <a:t>QR codes</a:t>
            </a:r>
          </a:p>
          <a:p>
            <a:pPr lvl="1"/>
            <a:r>
              <a:rPr lang="en-US" dirty="0" err="1" smtClean="0"/>
              <a:t>Voiceye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9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resource </a:t>
            </a:r>
            <a:r>
              <a:rPr lang="en-US" dirty="0" smtClean="0"/>
              <a:t>sheet @ NFB Access Technology Blog</a:t>
            </a:r>
          </a:p>
          <a:p>
            <a:r>
              <a:rPr lang="en-US" dirty="0"/>
              <a:t>https://nfb.org/blognames/atblog</a:t>
            </a:r>
            <a:endParaRPr lang="en-US" dirty="0" smtClean="0"/>
          </a:p>
          <a:p>
            <a:pPr lvl="1"/>
            <a:r>
              <a:rPr lang="en-US" dirty="0" smtClean="0"/>
              <a:t>Presentation</a:t>
            </a:r>
          </a:p>
          <a:p>
            <a:pPr lvl="1"/>
            <a:r>
              <a:rPr lang="en-US" dirty="0"/>
              <a:t>Links to repositories</a:t>
            </a:r>
          </a:p>
          <a:p>
            <a:pPr lvl="1"/>
            <a:r>
              <a:rPr lang="en-US" dirty="0" smtClean="0"/>
              <a:t>Links to software info</a:t>
            </a:r>
          </a:p>
          <a:p>
            <a:pPr lvl="1"/>
            <a:r>
              <a:rPr lang="en-US" dirty="0"/>
              <a:t>Links to manufacturers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6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Swiss army knife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3D printing has the potential to be a multi-functional tool, the one machine that can make it all</a:t>
            </a:r>
            <a:endParaRPr lang="en-US" dirty="0"/>
          </a:p>
          <a:p>
            <a:pPr lvl="1"/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Relatively </a:t>
            </a:r>
            <a:r>
              <a:rPr lang="en-US" dirty="0" smtClean="0"/>
              <a:t>inexpensive</a:t>
            </a:r>
          </a:p>
          <a:p>
            <a:pPr lvl="1"/>
            <a:r>
              <a:rPr lang="en-US" dirty="0" smtClean="0"/>
              <a:t>Already present in many environments</a:t>
            </a:r>
          </a:p>
          <a:p>
            <a:pPr lvl="1"/>
            <a:r>
              <a:rPr lang="en-US" dirty="0" smtClean="0"/>
              <a:t>Present a wealth of opportunities for printing and creating 3D graphics</a:t>
            </a:r>
            <a:endParaRPr lang="en-US" dirty="0" smtClean="0"/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Steep learning curve</a:t>
            </a:r>
          </a:p>
          <a:p>
            <a:pPr lvl="1"/>
            <a:r>
              <a:rPr lang="en-US" dirty="0" smtClean="0"/>
              <a:t>Limited materials in consumer models</a:t>
            </a:r>
          </a:p>
          <a:p>
            <a:pPr lvl="1"/>
            <a:r>
              <a:rPr lang="en-US" dirty="0" smtClean="0"/>
              <a:t>The hardware requires manual adjustments, willingness to do mechanical </a:t>
            </a:r>
            <a:r>
              <a:rPr lang="en-US" dirty="0" smtClean="0"/>
              <a:t>maintenance</a:t>
            </a:r>
          </a:p>
          <a:p>
            <a:pPr lvl="1"/>
            <a:r>
              <a:rPr lang="en-US" b="1" dirty="0" smtClean="0"/>
              <a:t>It is the slowest of tactile graphics I have used to make and print</a:t>
            </a:r>
            <a:endParaRPr lang="en-US" b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0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Clara Van </a:t>
            </a:r>
            <a:r>
              <a:rPr lang="en-US" dirty="0" err="1" smtClean="0"/>
              <a:t>Gerven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Access Technology Content Specialist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cvangerven@nfb.org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410-659-9314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6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begin: </a:t>
            </a:r>
            <a:r>
              <a:rPr lang="en-US" dirty="0" smtClean="0"/>
              <a:t>buy, print, make?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Is 3D the best medium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Use common sense, experience, guidelines</a:t>
            </a:r>
            <a:endParaRPr lang="en-US" dirty="0" smtClean="0"/>
          </a:p>
          <a:p>
            <a:r>
              <a:rPr lang="en-US" dirty="0" smtClean="0"/>
              <a:t>Can you buy it?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printing the best way to obtain a model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there a print-ready file (</a:t>
            </a:r>
            <a:r>
              <a:rPr lang="en-US" dirty="0" err="1" smtClean="0"/>
              <a:t>stl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Do you have time to make a model?</a:t>
            </a:r>
          </a:p>
          <a:p>
            <a:pPr lvl="1"/>
            <a:r>
              <a:rPr lang="en-US" dirty="0" smtClean="0"/>
              <a:t>Do you have know-how, can you find it, or do you have time to learn?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find a model?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333A7-C697-4D9C-8ABD-B2C6983E6081}" type="datetime1">
              <a:rPr lang="en-US" smtClean="0"/>
              <a:t>3/16/2014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Thingiverse</a:t>
            </a:r>
            <a:endParaRPr lang="en-US" dirty="0" smtClean="0"/>
          </a:p>
          <a:p>
            <a:pPr lvl="1"/>
            <a:r>
              <a:rPr lang="en-US" dirty="0" smtClean="0"/>
              <a:t>Open, user-friendly, active community, printing oriented</a:t>
            </a:r>
          </a:p>
          <a:p>
            <a:r>
              <a:rPr lang="en-US" dirty="0" err="1" smtClean="0"/>
              <a:t>Sketchup</a:t>
            </a:r>
            <a:r>
              <a:rPr lang="en-US" dirty="0" smtClean="0"/>
              <a:t> 3D warehouse</a:t>
            </a:r>
          </a:p>
          <a:p>
            <a:r>
              <a:rPr lang="en-US" dirty="0" smtClean="0"/>
              <a:t>123D Content</a:t>
            </a:r>
          </a:p>
          <a:p>
            <a:r>
              <a:rPr lang="en-US" dirty="0" smtClean="0"/>
              <a:t>3Dvia</a:t>
            </a:r>
          </a:p>
          <a:p>
            <a:r>
              <a:rPr lang="en-US" dirty="0" err="1" smtClean="0"/>
              <a:t>GrabCAD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– cheap ways to create them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Tools:</a:t>
            </a:r>
          </a:p>
          <a:p>
            <a:pPr lvl="1"/>
            <a:r>
              <a:rPr lang="en-US" dirty="0" err="1" smtClean="0"/>
              <a:t>Tinkercad</a:t>
            </a:r>
            <a:endParaRPr lang="en-US" dirty="0" smtClean="0"/>
          </a:p>
          <a:p>
            <a:pPr lvl="1"/>
            <a:r>
              <a:rPr lang="en-US" dirty="0" err="1" smtClean="0"/>
              <a:t>OpenSCAD</a:t>
            </a:r>
            <a:endParaRPr lang="en-US" dirty="0" smtClean="0"/>
          </a:p>
          <a:p>
            <a:pPr lvl="1"/>
            <a:r>
              <a:rPr lang="en-US" dirty="0" err="1" smtClean="0"/>
              <a:t>AutoDesk</a:t>
            </a:r>
            <a:r>
              <a:rPr lang="en-US" dirty="0" smtClean="0"/>
              <a:t> </a:t>
            </a:r>
            <a:r>
              <a:rPr lang="en-US" dirty="0" smtClean="0"/>
              <a:t>123D</a:t>
            </a:r>
          </a:p>
          <a:p>
            <a:pPr lvl="1"/>
            <a:r>
              <a:rPr lang="en-US" dirty="0" smtClean="0"/>
              <a:t>3D tin</a:t>
            </a:r>
            <a:endParaRPr lang="en-US" dirty="0" smtClean="0"/>
          </a:p>
          <a:p>
            <a:pPr lvl="1"/>
            <a:r>
              <a:rPr lang="en-US" dirty="0" smtClean="0"/>
              <a:t>Photo to Mesh (</a:t>
            </a:r>
            <a:r>
              <a:rPr lang="en-US" dirty="0" smtClean="0"/>
              <a:t>2.5D)</a:t>
            </a:r>
            <a:endParaRPr lang="en-US" dirty="0" smtClean="0"/>
          </a:p>
          <a:p>
            <a:pPr lvl="1"/>
            <a:r>
              <a:rPr lang="en-US" dirty="0" err="1" smtClean="0"/>
              <a:t>Sketchup</a:t>
            </a:r>
            <a:r>
              <a:rPr lang="en-US" dirty="0" smtClean="0"/>
              <a:t> (.</a:t>
            </a:r>
            <a:r>
              <a:rPr lang="en-US" dirty="0" err="1" smtClean="0"/>
              <a:t>stl</a:t>
            </a:r>
            <a:r>
              <a:rPr lang="en-US" dirty="0" smtClean="0"/>
              <a:t> plugin – doesn’t create very good models)</a:t>
            </a:r>
          </a:p>
        </p:txBody>
      </p:sp>
    </p:spTree>
    <p:extLst>
      <p:ext uri="{BB962C8B-B14F-4D97-AF65-F5344CB8AC3E}">
        <p14:creationId xmlns:p14="http://schemas.microsoft.com/office/powerpoint/2010/main" val="40896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scan a </a:t>
            </a:r>
            <a:r>
              <a:rPr lang="en-US" dirty="0" smtClean="0"/>
              <a:t>model?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have a scanner?</a:t>
            </a:r>
          </a:p>
          <a:p>
            <a:pPr lvl="1"/>
            <a:r>
              <a:rPr lang="en-US" dirty="0" smtClean="0"/>
              <a:t>If yes, can you do model remediation?</a:t>
            </a:r>
          </a:p>
          <a:p>
            <a:pPr lvl="1"/>
            <a:r>
              <a:rPr lang="en-US" dirty="0" smtClean="0"/>
              <a:t>If no, try local printing/scanning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7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print a model?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have a printer?</a:t>
            </a:r>
          </a:p>
          <a:p>
            <a:pPr lvl="1"/>
            <a:r>
              <a:rPr lang="en-US" dirty="0" smtClean="0"/>
              <a:t>If no,</a:t>
            </a:r>
          </a:p>
          <a:p>
            <a:pPr lvl="2"/>
            <a:r>
              <a:rPr lang="en-US" dirty="0" smtClean="0"/>
              <a:t>Printing services</a:t>
            </a:r>
          </a:p>
          <a:p>
            <a:pPr lvl="3"/>
            <a:r>
              <a:rPr lang="en-US" dirty="0" smtClean="0"/>
              <a:t>Local</a:t>
            </a:r>
          </a:p>
          <a:p>
            <a:pPr lvl="3"/>
            <a:r>
              <a:rPr lang="en-US" dirty="0" smtClean="0"/>
              <a:t>Remote</a:t>
            </a:r>
          </a:p>
          <a:p>
            <a:pPr lvl="2"/>
            <a:r>
              <a:rPr lang="en-US" dirty="0" smtClean="0"/>
              <a:t>Loan a printer/use one from a nearby </a:t>
            </a:r>
            <a:r>
              <a:rPr lang="en-US" dirty="0" err="1" smtClean="0"/>
              <a:t>makerspace</a:t>
            </a:r>
            <a:endParaRPr lang="en-US" dirty="0" smtClean="0"/>
          </a:p>
          <a:p>
            <a:pPr lvl="2"/>
            <a:r>
              <a:rPr lang="en-US" dirty="0" smtClean="0"/>
              <a:t>Buy a printer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9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services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Local</a:t>
            </a:r>
          </a:p>
          <a:p>
            <a:r>
              <a:rPr lang="en-US" dirty="0" err="1" smtClean="0"/>
              <a:t>Shapeways</a:t>
            </a:r>
            <a:endParaRPr lang="en-US" dirty="0" smtClean="0"/>
          </a:p>
          <a:p>
            <a:r>
              <a:rPr lang="en-US" dirty="0" err="1" smtClean="0"/>
              <a:t>i.materialise</a:t>
            </a:r>
            <a:endParaRPr lang="en-US" dirty="0" smtClean="0"/>
          </a:p>
          <a:p>
            <a:r>
              <a:rPr lang="en-US" dirty="0" err="1" smtClean="0"/>
              <a:t>Sculpteo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printers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5626-D2BC-4EF8-BF38-AA101E051C20}" type="datetime1">
              <a:rPr lang="en-US" smtClean="0"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Federation of the Blind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3BF65-CE61-429B-8E8D-BED2E9968D26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choose?</a:t>
            </a:r>
          </a:p>
          <a:p>
            <a:pPr lvl="1"/>
            <a:r>
              <a:rPr lang="en-US" dirty="0" smtClean="0"/>
              <a:t>What build volume (size) do you need?</a:t>
            </a:r>
          </a:p>
          <a:p>
            <a:pPr lvl="1"/>
            <a:r>
              <a:rPr lang="en-US" dirty="0" smtClean="0"/>
              <a:t>What materials do you want to use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Additive vs. </a:t>
            </a:r>
            <a:r>
              <a:rPr lang="en-US" dirty="0" smtClean="0"/>
              <a:t>subtractive</a:t>
            </a:r>
            <a:endParaRPr lang="en-US" dirty="0" smtClean="0"/>
          </a:p>
          <a:p>
            <a:pPr lvl="1"/>
            <a:r>
              <a:rPr lang="en-US" dirty="0" smtClean="0"/>
              <a:t>What is your budget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Resolution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additive, nr. of extruders</a:t>
            </a:r>
          </a:p>
          <a:p>
            <a:r>
              <a:rPr lang="en-US" dirty="0" smtClean="0"/>
              <a:t>Consumer market:</a:t>
            </a:r>
          </a:p>
          <a:p>
            <a:pPr lvl="1"/>
            <a:r>
              <a:rPr lang="en-US" dirty="0" err="1" smtClean="0"/>
              <a:t>Makerbot</a:t>
            </a:r>
            <a:endParaRPr lang="en-US" dirty="0" smtClean="0"/>
          </a:p>
          <a:p>
            <a:pPr lvl="1"/>
            <a:r>
              <a:rPr lang="en-US" dirty="0" smtClean="0"/>
              <a:t>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15430</TotalTime>
  <Words>795</Words>
  <Application>Microsoft Office PowerPoint</Application>
  <PresentationFormat>On-screen Show (4:3)</PresentationFormat>
  <Paragraphs>219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3D Printing and 3D Creation for Tactile Graphics</vt:lpstr>
      <vt:lpstr>A new Swiss army knife</vt:lpstr>
      <vt:lpstr>Before you begin: buy, print, make?</vt:lpstr>
      <vt:lpstr>Can you find a model?</vt:lpstr>
      <vt:lpstr>Models – cheap ways to create them</vt:lpstr>
      <vt:lpstr>Can you scan a model?</vt:lpstr>
      <vt:lpstr>Can you print a model?</vt:lpstr>
      <vt:lpstr>Printing services</vt:lpstr>
      <vt:lpstr>3D printers</vt:lpstr>
      <vt:lpstr>Makerbot Replicator specs</vt:lpstr>
      <vt:lpstr>Two cents: Makerbot Replicator</vt:lpstr>
      <vt:lpstr>Two cents: Tinkercad</vt:lpstr>
      <vt:lpstr>CubeX specs</vt:lpstr>
      <vt:lpstr>Two cents: CubeX</vt:lpstr>
      <vt:lpstr>Two cents: Cubify Invent</vt:lpstr>
      <vt:lpstr>Two cents: Netfabb (free version)</vt:lpstr>
      <vt:lpstr>Two cents: 3Doodler</vt:lpstr>
      <vt:lpstr>Adding context</vt:lpstr>
      <vt:lpstr>Resources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Gerven, Clara</dc:creator>
  <cp:lastModifiedBy>Van Gerven, Clara</cp:lastModifiedBy>
  <cp:revision>47</cp:revision>
  <dcterms:created xsi:type="dcterms:W3CDTF">2014-02-20T20:06:09Z</dcterms:created>
  <dcterms:modified xsi:type="dcterms:W3CDTF">2014-03-17T13:24:33Z</dcterms:modified>
</cp:coreProperties>
</file>